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Eşti tu creştin adevărat?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534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Eşti tu creştin adevărat,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Eşti cu iubire-nveşmântat?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Ştii că Isus te-a căutat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(:Şi te-a găsit şi te-a salvat?:)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534/920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Eşti tu creştin curat mereu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Ascultător de Dumnezeu?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Trăieşti aşa precum s-a spus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(:Ca un copil al lui Isus?:)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534/920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Te-ai întrebat şi poţi să spui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eşti şi tu urmaşul Lui?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Că, mântuit, poţi merge-acum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(:Cu Domnul pe-al dreptăţii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drum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?:)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534/920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Fii deci lumină pe pământ,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un copil al Celui Sfânt,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Te-mbracă-n harul cel divin,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(:Ca-ntr’adevăr să fii creştin!:)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534/920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3549</TotalTime>
  <Words>123</Words>
  <Application>Microsoft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710</cp:revision>
  <dcterms:created xsi:type="dcterms:W3CDTF">2013-10-07T13:04:08Z</dcterms:created>
  <dcterms:modified xsi:type="dcterms:W3CDTF">2013-10-23T08:05:19Z</dcterms:modified>
  <cp:contentStatus>test</cp:contentStatus>
</cp:coreProperties>
</file>