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Auzim un freamăt mare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Auzim un freamăt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Ceasu-n cer bate zorit;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(:Pe pământ e strâmtorare,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Timpu-aproape e-mplinit!:)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avem o clipă doară,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avem numai un 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(:Înger sfânt deja măsoară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cât a mai rămas.:)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chemat la judecată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om de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(:Cine va putea să şadă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Înaintea Celui Sfânt?:)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Tremuraţi voi, munţi şi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sosit ziua de-apoi!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(:Doamne, Tu ne eşti scăpare!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milă ai de noi!:)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3552</TotalTime>
  <Words>119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711</cp:revision>
  <dcterms:created xsi:type="dcterms:W3CDTF">2013-10-07T13:04:08Z</dcterms:created>
  <dcterms:modified xsi:type="dcterms:W3CDTF">2013-10-23T08:07:44Z</dcterms:modified>
  <cp:contentStatus>test</cp:contentStatus>
</cp:coreProperties>
</file>