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0" r:id="rId3"/>
    <p:sldId id="271" r:id="rId4"/>
    <p:sldId id="27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902" y="-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5/22/1989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796721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5/22/1989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16682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cer,</a:t>
            </a:r>
            <a:endParaRPr lang="en-U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din sfântul sanctuar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538</a:t>
            </a:r>
            <a:endParaRPr lang="ro-RO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4572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Din cer, din sfântul sanctuar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pregăteşte timp solemn,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cel din urmă ceas de har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fie pus, pe frunte, semn.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gata, gata a primi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vieţii pentru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gata a-L întâmpina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ce vine-n slava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914400" y="3810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Sunt îngeri pe pământ trimişi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Să-i sigileze pe cei buni,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aflaţi în carte scrişi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clipa ultimei furtuni.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gata, gata a primi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vieţii pentru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gata a-L întâmpina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ce vine-n slava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381000"/>
            <a:ext cx="8229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În ceata celor mântuiţi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Vei fi şi tu, voi fi şi eu?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Acum e timpul, pregătiţi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Să-L întâlnim pe Dumnezeu!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gata, gata a primi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Semnul vieţii pentru veşnicii,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Suntem gata a-L întâmpina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Cel ce vine-n slava Sa!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538/920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3574</TotalTime>
  <Words>171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Biserica AZS Verona</cp:lastModifiedBy>
  <cp:revision>716</cp:revision>
  <dcterms:created xsi:type="dcterms:W3CDTF">2013-10-07T13:04:08Z</dcterms:created>
  <dcterms:modified xsi:type="dcterms:W3CDTF">1989-05-22T10:21:26Z</dcterms:modified>
  <cp:contentStatus>test</cp:contentStatus>
</cp:coreProperties>
</file>