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ştiu că Domnul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este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541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ştiu că Domnul este viu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vine pe pământ!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De-ar fi chiar în mormânt să fiu,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Îl voi vedea curând.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glasul Lui mă va chema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somnul morţii reci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ochii mei Îl vor vedea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Domnu-n veci de veci.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moartea este-al meu câştig,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Oricât mi-ar fi de greu,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vreau curând s-ajung să strig: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Acesta-i Domnul meu!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3464</TotalTime>
  <Words>95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691</cp:revision>
  <dcterms:created xsi:type="dcterms:W3CDTF">2013-10-07T13:04:08Z</dcterms:created>
  <dcterms:modified xsi:type="dcterms:W3CDTF">2013-10-23T06:39:34Z</dcterms:modified>
  <cp:contentStatus>test</cp:contentStatus>
</cp:coreProperties>
</file>