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Priveşte la Domnul!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543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Priveşte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la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Domnul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	şi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nu dispera,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El ştie durerea din inima ta!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El simte azi cu tine…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plângem cu cei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suspină 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plâng;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rugă 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mâinile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noastre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strâng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suntem lângă tine!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Domnul să nu-ţi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frică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defel: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treci suferinţa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sprijină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braţele-I divine!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Se scrie în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cer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toată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lacrima ta.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Tu n-ai să treci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singur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prin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ora cea grea: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Isus e lângă tine.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543/920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3477</TotalTime>
  <Words>47</Words>
  <Application>Microsoft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694</cp:revision>
  <dcterms:created xsi:type="dcterms:W3CDTF">2013-10-07T13:04:08Z</dcterms:created>
  <dcterms:modified xsi:type="dcterms:W3CDTF">2013-10-23T06:53:20Z</dcterms:modified>
  <cp:contentStatus>test</cp:contentStatus>
</cp:coreProperties>
</file>