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Las’ să merg!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Las’ să merg, las’ să merg,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doresc să-L văd,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Cuvântul Său 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mi-e însetat,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(:Lângă tronu-I vreau să şed!:)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în ţara lui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Aripi, aripi de-aş avea,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zări tot aş zbura,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(:Pân’ la tronu-I maiestuos!:)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va fi, cum va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 sus când voi sosi,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oraşul cel de aur,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lui Dumnezeu tezaur,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(:Unde-n veci voi locui?:)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Paradis, Paradis,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Porţile tu mi-ai deschis!…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splendoare e în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poate spune, cine?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(:Doamne, parcă e un vis!:)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 sfânt, Soare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străbaţi întreg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Ochiul Tu mi l-ai deschis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văd ce mi-ai promis;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(:Veşnic numai Ţie-Ţi cânt!:)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3486</TotalTime>
  <Words>186</Words>
  <Application>Microsoft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697</cp:revision>
  <dcterms:created xsi:type="dcterms:W3CDTF">2013-10-07T13:04:08Z</dcterms:created>
  <dcterms:modified xsi:type="dcterms:W3CDTF">2013-10-23T07:02:01Z</dcterms:modified>
  <cp:contentStatus>test</cp:contentStatus>
</cp:coreProperties>
</file>