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Există o ţară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 lui Hristos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Există-o ţară-a lui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loc sublim, ce loc frumos!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Aceea fi-va ţara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voi putea intra în 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ţara mea, o, ţara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Îndată voi intra în 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marea de cristal voi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 cei sfinţi voi locui,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Domnul chiar mi-a pregătit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loc plăcut şi fericit!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cu mine va intra,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ochii mei Îl voi vedea!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Sa iubire-o voi simţi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care El mă mântui.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ţara mea, o, ţara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Îndată voi intra în 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marea de cristal voi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 cei sfinţi voi locui,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Domnul chiar mi-a pregătit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loc plăcut şi fericit!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favoare să vedem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Tatăl nostru în Salem,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veşnicii cu El vom 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slava Lui vom locui.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ţara mea, o, ţara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Îndată voi intra în 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marea de cristal voi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 cei sfinţi voi locui,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Domnul chiar mi-a pregătit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loc plăcut şi fericit!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mântuiţii vor primi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Răsplata lor în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fi-vor tot mereu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Şi-or preamări pe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ţara mea, o, ţara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Îndată voi intra în 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marea de cristal voi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toţi cei sfinţi voi locui,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Domnul chiar mi-a pregătit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loc plăcut şi fericit!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3597</TotalTime>
  <Words>308</Words>
  <Application>Microsoft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719</cp:revision>
  <dcterms:created xsi:type="dcterms:W3CDTF">2013-10-07T13:04:08Z</dcterms:created>
  <dcterms:modified xsi:type="dcterms:W3CDTF">2013-10-23T08:53:00Z</dcterms:modified>
  <cp:contentStatus>test</cp:contentStatus>
</cp:coreProperties>
</file>