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O, sfânt oraş!</a:t>
            </a:r>
            <a:endParaRPr lang="it-IT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554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sfânt oraş de slavă plin,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Ierusalim ceresc,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Aştept cu sufletul senin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Curând să te privesc!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554/920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străzi de aur să păşesc,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Nespus de fericit,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Domnul meu să mă-ntâlnesc,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Cel ce m-a iubit!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554/920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fiecare-a şaptea zi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’Naintea Lui să vin,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toţi cei sfinţi în veşnicii,</a:t>
            </a:r>
          </a:p>
          <a:p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Mereu să mă închin!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554/920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3602</TotalTime>
  <Words>89</Words>
  <Application>Microsoft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720</cp:revision>
  <dcterms:created xsi:type="dcterms:W3CDTF">2013-10-07T13:04:08Z</dcterms:created>
  <dcterms:modified xsi:type="dcterms:W3CDTF">2013-10-23T08:57:38Z</dcterms:modified>
  <cp:contentStatus>test</cp:contentStatus>
</cp:coreProperties>
</file>