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Ştim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un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râu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cu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apă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vie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560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Ştim un râu cu apă vie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Dinspre tronul Celui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departe, într-o ţară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niciunde pe pământ…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 </a:t>
            </a: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Lângă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râul veşniciei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 e locul de-ntâlnit,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curând vom fi acolo,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Cântând osana nesfârşit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Ştim un râu ca o lumină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Dinspre-al cerului palat,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unda lui cerească,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Pomul vieţii stă plecat.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 </a:t>
            </a: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Lângă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râul veşniciei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 e locul de-ntâlnit,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curând vom fi acolo,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Cântând osana nesfârşit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Ştim un râu cu val de slavă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Dinspre marile ’nălţimi,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vin să se închine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Heruvimi şi serafimi.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 </a:t>
            </a: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Lângă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râul veşniciei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 e locul de-ntâlnit,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curând vom fi acolo,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Cântând osana nesfârşit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Ştim un râu unde sosi-vom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Într-o fericită 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Haine albe şi coroane,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merit vom primi.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 </a:t>
            </a: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Lângă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râul veşniciei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 e locul de-ntâlnit,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curând vom fi acolo,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Cântând osana nesfârşit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3664</TotalTime>
  <Words>112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729</cp:revision>
  <dcterms:created xsi:type="dcterms:W3CDTF">2013-10-07T13:04:08Z</dcterms:created>
  <dcterms:modified xsi:type="dcterms:W3CDTF">2013-10-23T10:00:07Z</dcterms:modified>
  <cp:contentStatus>test</cp:contentStatus>
</cp:coreProperties>
</file>