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Privesc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dor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spre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Canaan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cu dor spre Canaan,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ţara cea de vis;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Acolo-n zări, peste Iordan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locul cel promis!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Gândul meu zboară ne-ncetat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Spre-acel cămin binecuvântat,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ajunge la liman,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doritul 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măritul Împărat,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Aşteaptă cu mult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Poporul Său răscumpărat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sânge salvator.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Gândul meu zboară ne-ncetat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Spre-acel cămin binecuvântat,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ajunge la liman,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doritul 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slavei curge blând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cele patru zări;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Cetatea, muntele cel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Zâmbesc în depărtări…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Gândul meu zboară ne-ncetat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Spre-acel cămin binecuvântat,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ajunge la liman,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doritul 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ţara păcii nu-s dureri,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moarte, nici suspin;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ni-e viaţă şi puteri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În veşnicul cămin.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Gândul meu zboară ne-ncetat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Spre-acel cămin binecuvântat,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ajunge la liman,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doritul 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3733</TotalTime>
  <Words>102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730</cp:revision>
  <dcterms:created xsi:type="dcterms:W3CDTF">2013-10-07T13:04:08Z</dcterms:created>
  <dcterms:modified xsi:type="dcterms:W3CDTF">2013-10-23T11:09:20Z</dcterms:modified>
  <cp:contentStatus>test</cp:contentStatus>
</cp:coreProperties>
</file>