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70" r:id="rId3"/>
    <p:sldId id="271" r:id="rId4"/>
    <p:sldId id="272" r:id="rId5"/>
    <p:sldId id="273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23-Oct-13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O, ce ţară minunată!</a:t>
            </a:r>
            <a:endParaRPr lang="fr-F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563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0"/>
            <a:ext cx="7620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ce ţară minunată,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Pe-acel ţărm atât dorit!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Către ea, iubirea-mi toată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Suie-n zbor neobosit…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Voi ajunge, voi ajunge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Plaiul ei, al ei palat!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Preţul Golgotei, de sânge,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Mi-este har nemăsurat!…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563/920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0"/>
            <a:ext cx="7620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ce ţară de mărire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Este dincolo de zări!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Doru-mi fără mărginire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Trece zilnic depărtări!…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Voi ajunge ţara dragă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oraşu-mpărătesc;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 ce am şi viaţa-ntreagă,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Totul pentru ea jertfesc!…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563/920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0"/>
            <a:ext cx="7620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ce ţară a iubirii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cei ce-atât au plâns,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Când, pe pragul întâlnirii,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Lacrimi nu mai sunt de strâns…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Voi ajunge-această ţară,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ai mei îi voi vedea,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Fie calea cât de-amară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ocara cât de grea!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563/920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0"/>
            <a:ext cx="7620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O, ce ţară minunată,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Pe-acel ţărm atât dorit,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Ţara mea, răscumpărată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Isus, ce m-a iubit!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Voi ajunge iar acasă,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căminul fericit!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curând voi sta la masă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Cu-Mpăratul meu iubit!…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563/920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3738</TotalTime>
  <Words>197</Words>
  <Application>Microsoft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732</cp:revision>
  <dcterms:created xsi:type="dcterms:W3CDTF">2013-10-07T13:04:08Z</dcterms:created>
  <dcterms:modified xsi:type="dcterms:W3CDTF">2013-10-23T11:14:22Z</dcterms:modified>
  <cp:contentStatus>test</cp:contentStatus>
</cp:coreProperties>
</file>