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Ce bine e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când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fraţii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…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567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0"/>
            <a:ext cx="7543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bine e când fraţii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Domnul se unesc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(:Şi-n dragoste şi pace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lume vieţuiesc!:)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567/920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0"/>
            <a:ext cx="7543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roua ce se varsă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câmpuri şi pe văi,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(:Şi binecuvântarea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Cădea-va peste ei!:)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567/920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0"/>
            <a:ext cx="7543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 va-nnoi odată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ei, locaşul sfânt;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(:Toţi fericiţi şi liberi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Vor fi pe-un nou pământ.:)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567/920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0"/>
            <a:ext cx="7543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Va merge spre lumină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Atunci orice popor;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(:Va fi numai o turmă,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O turmă şi-un Păstor.:)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567/920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3752</TotalTime>
  <Words>108</Words>
  <Application>Microsoft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738</cp:revision>
  <dcterms:created xsi:type="dcterms:W3CDTF">2013-10-07T13:04:08Z</dcterms:created>
  <dcterms:modified xsi:type="dcterms:W3CDTF">2013-10-23T11:27:42Z</dcterms:modified>
  <cp:contentStatus>test</cp:contentStatus>
</cp:coreProperties>
</file>