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Frumos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e-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aici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când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ne-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ntâlnim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 e-aici când ne-ntâlnim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cruce-ngemănaţi;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albi, şi negri ne iubim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purtăm ca fraţi…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Avem un Tată bun şi drept,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Acelaşi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Şi-un singur foc purtăm în piept,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Uniţi prin Duhul Său.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Nu-s doi să poată fi la fel,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Nu-s doi cu-acelaşi dar…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noi avem un singur ţel,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Vestim acelaşi har.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vină-mpărăţia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slavă, Tată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domnească dragostea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Şi pacea pe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3754</TotalTime>
  <Words>111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739</cp:revision>
  <dcterms:created xsi:type="dcterms:W3CDTF">2013-10-07T13:04:08Z</dcterms:created>
  <dcterms:modified xsi:type="dcterms:W3CDTF">2013-10-23T11:30:15Z</dcterms:modified>
  <cp:contentStatus>test</cp:contentStatus>
</cp:coreProperties>
</file>