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4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384" y="-1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11/10/2018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99642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11/10/2018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00025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Cine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-mi este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frate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569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538882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Cine-mi este frate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Cine-i sora mea?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se decide Legea a păstra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95300" y="1231106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Cei săraci cu duhul,</a:t>
            </a:r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cei nemângâiaţi,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Toţi cei blânzi ca mieii,</a:t>
            </a:r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sfinţi şi nepătaţi.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9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538882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Turma-aceea mică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și-orice muritor,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Care-ascultă glasul blândului Păstor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538883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drept credincioşii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slabi şi prigoniţi,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chiar de Domnul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fi-vor răsplătiţi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538882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Asta mi-e frăţia, cu ei </a:t>
            </a:r>
            <a:b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	mă-nrudesc;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Noi suntem poporul Tatălui ceresc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3763</TotalTime>
  <Words>55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741</cp:revision>
  <dcterms:created xsi:type="dcterms:W3CDTF">2013-10-07T13:04:08Z</dcterms:created>
  <dcterms:modified xsi:type="dcterms:W3CDTF">2018-11-10T09:46:26Z</dcterms:modified>
  <cp:contentStatus>test</cp:contentStatus>
</cp:coreProperties>
</file>