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Suntem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una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-n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iubirea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Lui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iubirea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puterea iubirii Lui;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Inimi lângă inimi, 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iubirea 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slujirea Lui,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slujirea chemării Lui;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Mână-n mână, ducem Vestea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slujirea 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nădejdea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nădejdea venirii Lui;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spre Domnul ochii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noştri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aţintiţi,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una-n nădejdea 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3767</TotalTime>
  <Words>69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741</cp:revision>
  <dcterms:created xsi:type="dcterms:W3CDTF">2013-10-07T13:04:08Z</dcterms:created>
  <dcterms:modified xsi:type="dcterms:W3CDTF">2013-10-23T11:42:58Z</dcterms:modified>
  <cp:contentStatus>test</cp:contentStatus>
</cp:coreProperties>
</file>