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 pace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şi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ce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bucurie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571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pace şi ce bucurie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S-avem un aşa Dumnezeu!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Uniţi prin a crucii solie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trăi pentru Numele Său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Chiar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slabi şi ne-vrednici în toate,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Stăm toţi lângă El, turma Lui…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condamne cel rău, ştim că poate,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o altă biserică nu-i!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Nu-i cinste mai mare sub soare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Decât cu Isus să ne ştim,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Simţind grija Lui iubitoare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având adevărul divin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Chiar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slabi şi ne-vrednici în toate,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Stăm toţi lângă El, turma Lui…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condamne cel rău, ştim că poate,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o altă biserică nu-i!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Iubirea, mai tare ca moartea,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viaţă din morţi ne-a chemat.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veci cu Isus ne e partea,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Izbăviţi de dureri şi păcat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!…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Chiar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slabi şi ne-vrednici în toate,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Stăm toţi lângă El, turma Lui…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condamne cel rău, ştim că poate,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o altă biserică nu-i!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3770</TotalTime>
  <Words>193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742</cp:revision>
  <dcterms:created xsi:type="dcterms:W3CDTF">2013-10-07T13:04:08Z</dcterms:created>
  <dcterms:modified xsi:type="dcterms:W3CDTF">2013-10-23T11:45:40Z</dcterms:modified>
  <cp:contentStatus>test</cp:contentStatus>
</cp:coreProperties>
</file>