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Suntem părtaşi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sfântă armonie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părtaşi în sfântă armonie,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pietre vii, în Domnul ne zidim,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El găsi-vom pace,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Unii pe alţii-n El ne preţuim.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părtaşi în vorbă şi în faptă,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ne dă puterea Lui,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ochii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se-ndreaptă,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văd ca ucenici ai lui Isus.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părtaşi la lipsă şi durere,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Plângem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toţii ne-ndemnăm,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Umăr la umăr, strângem cu putere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Lanţul iubirii-n care ne legăm.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părtaşi la cruce şi la slavă,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Trecem uniţi al răului apus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Şi-ndată, fără grabă sau zăbavă,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Vom străluci pe fruntea lui Isus.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3824</TotalTime>
  <Words>115</Words>
  <Application>Microsoft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749</cp:revision>
  <dcterms:created xsi:type="dcterms:W3CDTF">2013-10-07T13:04:08Z</dcterms:created>
  <dcterms:modified xsi:type="dcterms:W3CDTF">2013-10-24T07:13:31Z</dcterms:modified>
  <cp:contentStatus>test</cp:contentStatus>
</cp:coreProperties>
</file>