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Duh de iubire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de iubire, pace şi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pietre vii clădeşte-Ţi templul Tău!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poţi lega, în dragoste deplină,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Inimi cu inimi pentru Dumnezeu.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de unire, Duh de biruinţă,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slavă-n slavă Tu mereu ne porţi,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părtăşie dă-ne stăruinţă,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pentru unul, unul pentru toţi!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Leagăne strâns de-al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crucii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steag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sânge,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Mână în mână să-l putem purta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peste lumea care încă plânge,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ducem binecuvântarea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singur trup, o singură zidire,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aşteptăm la noi să vii curând;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revarsă ploaie de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coboară cerul pe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3826</TotalTime>
  <Words>121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750</cp:revision>
  <dcterms:created xsi:type="dcterms:W3CDTF">2013-10-07T13:04:08Z</dcterms:created>
  <dcterms:modified xsi:type="dcterms:W3CDTF">2013-10-24T07:15:17Z</dcterms:modified>
  <cp:contentStatus>test</cp:contentStatus>
</cp:coreProperties>
</file>