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 varScale="1">
        <p:scale>
          <a:sx n="108" d="100"/>
          <a:sy n="108" d="100"/>
        </p:scale>
        <p:origin x="16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7/31/2021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/>
              <a:t>131/920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‹N›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7/31/2021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/>
              <a:t>131/920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‹N›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Cerul 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Cerul 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Cerul 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o-R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>
                <a:solidFill>
                  <a:schemeClr val="bg1"/>
                </a:solidFill>
                <a:latin typeface="Georgia" pitchFamily="18" charset="0"/>
              </a:rPr>
              <a:t>O, sfânt Sabat!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>
                <a:solidFill>
                  <a:srgbClr val="FFDD4B"/>
                </a:solidFill>
                <a:latin typeface="Georgia" pitchFamily="18" charset="0"/>
              </a:rPr>
              <a:t>Imnul 579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 O, sfânt Sabat, bine ai venit,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Balsam ceresc pentru cel trudit…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Părinte sfânt, Ţie ne-nchinăm,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Pacea Ta între noi o chemăm!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 O, sfântă zi, ziua de Sabat,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În ea reverşi har îmbelşugat,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Mai mult simţim cât ne preţuieşti,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L-al Tău tron plin de har</a:t>
            </a:r>
            <a:endParaRPr lang="en-US" altLang="ro-RO" sz="4000" dirty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ne primeşti!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 O, sfânt popas, oază în pustiu,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Azi ne-ntâlnim cu Isus, Cel Viu!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Şi-n pacea Lui vom umbla </a:t>
            </a:r>
            <a:b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de-acum,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Prin credinţă, urmând pe-al Său </a:t>
            </a:r>
            <a:r>
              <a:rPr lang="en-US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drum.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 O, sfânt Izvor, râu ceresc de har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Isus ne dă azi, din sanctuar;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Dar ce minuni în curând vor fi: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Sabat nou vom serba-n veşnicii!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3864</TotalTime>
  <Words>157</Words>
  <Application>Microsoft Office PowerPoint</Application>
  <PresentationFormat>Presentazione su schermo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Calibri</vt:lpstr>
      <vt:lpstr>Georgia</vt:lpstr>
      <vt:lpstr>Times New Roman</vt:lpstr>
      <vt:lpstr>Imnuri noi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AZS-Verona</cp:lastModifiedBy>
  <cp:revision>757</cp:revision>
  <dcterms:created xsi:type="dcterms:W3CDTF">2013-10-07T13:04:08Z</dcterms:created>
  <dcterms:modified xsi:type="dcterms:W3CDTF">2021-07-31T07:41:58Z</dcterms:modified>
  <cp:contentStatus>test</cp:contentStatus>
</cp:coreProperties>
</file>