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zi de bucurie!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zi de bucurie,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Sabat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Sclipiri de veşnicie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aprinzi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pe-acest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de lumină,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uimiţi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slava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îngerii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se-nchină,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zi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 şi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Fântână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cărare,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izvor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viaţă,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pacea ta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divină,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primesc,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ramuri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înfloresc!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casa Ta,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în veci, aş vrea,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desfătări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găsesc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dreapta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ziua-aceea,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vei reveni: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sărbătoare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va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 în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3865</TotalTime>
  <Words>45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757</cp:revision>
  <dcterms:created xsi:type="dcterms:W3CDTF">2013-10-07T13:04:08Z</dcterms:created>
  <dcterms:modified xsi:type="dcterms:W3CDTF">2013-10-24T07:54:01Z</dcterms:modified>
  <cp:contentStatus>test</cp:contentStatus>
</cp:coreProperties>
</file>