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Vedeţi cum azi surâde!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581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20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Vedeţi cum azi surâde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Albastrul cer senin!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ziua de odihnă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Domnului divin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ţinem ziua de Sabat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inimă, c-un cuget curat,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 Sabat, sfânt Sabat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Dumnezeu creat!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20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linişte solemnă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Acolo poţi s-observi,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Oriunde voia-I sfântă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face de-ai Săi servi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ţinem ziua de Sabat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inimă, c-un cuget curat,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 Sabat, sfânt Sabat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Dumnezeu creat!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20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 trage cu tărie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lui Isus Duh Sfânt;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Nespusă bucurie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face-al Său Cuvânt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ţinem ziua de Sabat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inimă, c-un cuget curat,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 Sabat, sfânt Sabat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Dumnezeu creat!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20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dulce chiar aicea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e Sabatul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cum va fi atuncea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Pe-un înnoit pământ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?…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ţinem ziua de Sabat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inimă, c-un cuget curat,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 Sabat, sfânt Sabat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Dumnezeu creat!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3867</TotalTime>
  <Words>190</Words>
  <Application>Microsoft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758</cp:revision>
  <dcterms:created xsi:type="dcterms:W3CDTF">2013-10-07T13:04:08Z</dcterms:created>
  <dcterms:modified xsi:type="dcterms:W3CDTF">2013-10-24T07:56:30Z</dcterms:modified>
  <cp:contentStatus>test</cp:contentStatus>
</cp:coreProperties>
</file>