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ce bucurie!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smtClean="0">
                <a:solidFill>
                  <a:srgbClr val="FFDD4B"/>
                </a:solidFill>
                <a:latin typeface="Georgia" pitchFamily="18" charset="0"/>
              </a:rPr>
              <a:t>584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bucurie azi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simţim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Liberi de-orice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grijă,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servim!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întreg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cuprinsul,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cântând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Preamărim 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Sabatul Său!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ştim că oriunde-s adunaţi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doi-trei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făgăduinţa: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e-ntre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Steaua cea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Iacov,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Soare-al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 şi-al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răsare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Sabatul Său!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puteri divine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 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să-ntărească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pe-orice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credincios.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se-adună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a-L proslăvi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ca să sfinţească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şaptea 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zi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frumoasă!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şi liber, eu 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rog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în zi de Sabat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adunări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Cerem de la Domnul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binecuvântări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12442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cântări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coruri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prin uşa milei căutaţi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smeriţi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în cer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chivot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scrisă-i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 Sa;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de-auzi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porunca,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întârzia!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3902</TotalTime>
  <Words>63</Words>
  <Application>Microsoft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764</cp:revision>
  <dcterms:created xsi:type="dcterms:W3CDTF">2013-10-07T13:04:08Z</dcterms:created>
  <dcterms:modified xsi:type="dcterms:W3CDTF">2013-10-24T08:31:09Z</dcterms:modified>
  <cp:contentStatus>test</cp:contentStatus>
</cp:coreProperties>
</file>