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zi, popas divin!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zi, popas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sufletul trudit,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sfânt, de rouă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cadă liniştit!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ziua păcii Lui!…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Alină-al nostru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valul urii să-l supui,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 zi de rugă iar;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de veşnicii,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Suim spre-al cerului altar,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Isus, la noi să vii!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cea mai sfântă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raza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noaptea grea, a ne trezi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zori de osana.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3905</TotalTime>
  <Words>120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766</cp:revision>
  <dcterms:created xsi:type="dcterms:W3CDTF">2013-10-07T13:04:08Z</dcterms:created>
  <dcterms:modified xsi:type="dcterms:W3CDTF">2013-10-24T08:34:23Z</dcterms:modified>
  <cp:contentStatus>test</cp:contentStatus>
</cp:coreProperties>
</file>