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Sabat minunat!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12442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Sabat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minunat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Isuse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Tu ne-ai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pâinea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cer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dorim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Azi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ne-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mpărtăşim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12442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Sabat fericit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nou ne-a răsărit!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şi iubirea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umpli inima.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12442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Sabat luminos!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nu-i mai frumos!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Isuse-n noi Te-ai întronat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singur Împărat!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12442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Sabat bun şi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dat pe-acest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cât va fi de fericit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veacul nesfârşit!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3907</TotalTime>
  <Words>104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767</cp:revision>
  <dcterms:created xsi:type="dcterms:W3CDTF">2013-10-07T13:04:08Z</dcterms:created>
  <dcterms:modified xsi:type="dcterms:W3CDTF">2013-10-24T08:36:40Z</dcterms:modified>
  <cp:contentStatus>test</cp:contentStatus>
</cp:coreProperties>
</file>