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nou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Sabat</a:t>
            </a:r>
          </a:p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(canon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2442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nou Sabat, zi de pace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Isus în odihna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toate se-mplinesc când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cuvântă,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ziua Lui, odihna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da! 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3908</TotalTime>
  <Words>34</Words>
  <Application>Microsoft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768</cp:revision>
  <dcterms:created xsi:type="dcterms:W3CDTF">2013-10-07T13:04:08Z</dcterms:created>
  <dcterms:modified xsi:type="dcterms:W3CDTF">2013-10-24T08:37:37Z</dcterms:modified>
  <cp:contentStatus>test</cp:contentStatus>
</cp:coreProperties>
</file>