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altLang="ro-RO" sz="4800" b="1" dirty="0" smtClean="0">
                <a:solidFill>
                  <a:schemeClr val="bg1"/>
                </a:solidFill>
                <a:latin typeface="Georgia" pitchFamily="18" charset="0"/>
              </a:rPr>
              <a:t>Zi de Sabat, zi de har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589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12442"/>
            <a:ext cx="7467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 de Sabat, zi de har,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al cerului altar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Iei lumină şi splendoare,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Veşnice izvoare…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Tatăl, care te-a zidit,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pururi preamărit!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12442"/>
            <a:ext cx="7467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 de Sabat, dar ceresc,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în tine m-odihnesc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mă-nchin cu bucurie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şi-n veşnicie;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Trup şi suflet, tot ce sunt,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Tatălui cel bun şi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12442"/>
            <a:ext cx="7467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 de Sabat, dar bogat,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sigiliu de-Mpărat,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Sfântă pace salvatoare,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fiecare!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 lumea a creat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binecuvântat!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3910</TotalTime>
  <Words>49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769</cp:revision>
  <dcterms:created xsi:type="dcterms:W3CDTF">2013-10-07T13:04:08Z</dcterms:created>
  <dcterms:modified xsi:type="dcterms:W3CDTF">2013-10-24T08:38:55Z</dcterms:modified>
  <cp:contentStatus>test</cp:contentStatus>
</cp:coreProperties>
</file>