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Tu eşti Creatorul!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Tu eşti Creatorul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al Sabatului Domn,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şi Mântuitorul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fiecare om!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ne-aducem iar aminte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De-ale Tale fapte sfinte,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pământul l-ai creat,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Doamne-aşa de minunat!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aducem mulţumire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Pentru-al Tău frumos 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marea mântuire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 harul revărsat!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Semnul veşnic al puterii,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Semnul sfânt al ascultării,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în inimi, fie scris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a fost şi-n Paradis!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Tu în noi lucrează,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Duhul Tău cel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binecuvântează,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în cer şi pe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Leagă, Doamne, mii de fire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 noi şi-a Ta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prin noi să răspândeşti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Semnul dragostei cereşti!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3926</TotalTime>
  <Words>145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773</cp:revision>
  <dcterms:created xsi:type="dcterms:W3CDTF">2013-10-07T13:04:08Z</dcterms:created>
  <dcterms:modified xsi:type="dcterms:W3CDTF">2013-10-24T08:55:31Z</dcterms:modified>
  <cp:contentStatus>test</cp:contentStatus>
</cp:coreProperties>
</file>