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Dispară griji lumeşti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Dispară griji lumeşti, căci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Încep Sabatul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 omului de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 când e pe pământ!:)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când ne adunăm,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Goneşte-orice gând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fă-ne-atenţi ca să-nvăţăm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(:Din sfânt Cuvântul Tău!:)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12442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Ascultă-ne, când Te chemăm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rugă şi cântări,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Ne-acoperă azi, Te rugăm,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binecuvântări.:)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3965</TotalTime>
  <Words>85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781</cp:revision>
  <dcterms:created xsi:type="dcterms:W3CDTF">2013-10-07T13:04:08Z</dcterms:created>
  <dcterms:modified xsi:type="dcterms:W3CDTF">2013-10-24T09:34:33Z</dcterms:modified>
  <cp:contentStatus>test</cp:contentStatus>
</cp:coreProperties>
</file>