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Un Sabat ceresc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12442"/>
            <a:ext cx="8534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Un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Sabat ceresc, plin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sosit,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liniştea lui, sunt aşa fericit!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Frumos se revarsă din cerul senin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Odihna cea dulce, sigiliu divin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Slavă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slavă lui Dumnezeu!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El, azi, îmi deschide întreg cerul Său!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12442"/>
            <a:ext cx="85344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Tânjesc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ceasul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pot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să-ntâlnesc 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Pe-Acela în care iubire găsesc,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’nalţ glasul meu în cântări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Sabat,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spun tuturor cum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salvat.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Slavă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slavă lui Dumnezeu!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El, azi, îmi deschide întreg cerul Său!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12442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Odihna de Sabat m-ajută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spun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mare e Domnul şi cât e de bun!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Privesc înainte spre-un nou început,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ştiu că m-aşteaptă Edenul </a:t>
            </a:r>
            <a:r>
              <a:rPr lang="en-US" altLang="ro-RO" sz="40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pierdut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!…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Slavă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slavă lui Dumnezeu!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El, azi, îmi deschide întreg cerul Său!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4047</TotalTime>
  <Words>37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784</cp:revision>
  <dcterms:created xsi:type="dcterms:W3CDTF">2013-10-07T13:04:08Z</dcterms:created>
  <dcterms:modified xsi:type="dcterms:W3CDTF">2013-10-24T10:56:03Z</dcterms:modified>
  <cp:contentStatus>test</cp:contentStatus>
</cp:coreProperties>
</file>