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Bine-ai venit, Sabat binecuvântat!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Bine-ai venit,Sabat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pacea ta, 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 împovărat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Deschide larg, spre slavă, porţi cereşti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spre Hristos să mă călăuzeşti!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alungă tot ce e trecător,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Ia-mi de pe umeri poverile ce dor!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pacea Ta, în sufletu-mi trudit,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să mă-nveţi cum pot fi mântuit.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mă ’nalţ peste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Te-ntâlnesc, preaiubitul meu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Îmbracă-mă-n veşmântul alb,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pot cânta un cântec de Sabat.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12442"/>
            <a:ext cx="8915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Scumpe Isus, trâmbiţează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vom serba Sabat nou,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n-or mai fi nici lacrimi,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mormânt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niciun rău pe muntele cel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604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4053</TotalTime>
  <Words>101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787</cp:revision>
  <dcterms:created xsi:type="dcterms:W3CDTF">2013-10-07T13:04:08Z</dcterms:created>
  <dcterms:modified xsi:type="dcterms:W3CDTF">2013-10-24T11:02:20Z</dcterms:modified>
  <cp:contentStatus>test</cp:contentStatus>
</cp:coreProperties>
</file>