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Ce scurtă-mi pare </a:t>
            </a:r>
            <a:b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a Domnului zi!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605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12442"/>
            <a:ext cx="89154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scurtă-mi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pare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Domnului zi sfântă,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care mângâiere am simţit!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sus, din cer, din ţara nevăzută,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 dulce pregustare am primit.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605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12442"/>
            <a:ext cx="89154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 Tău Sfânt Spirit, o, Tată,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mi-L lasă,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mă conducă pe-al dreptăţii drum;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Vrăjmaşul crunt să nu mă amăgească,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pot veni la părintescu-Ţi sân…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605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12442"/>
            <a:ext cx="89154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Ai milă, Doamne,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binecuvântează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Pe-ai Tăi copii plecând la casa lor!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Locaşuri noi în ceruri le păstrează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Pân’ vei veni curând, pe albul nor!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605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4055</TotalTime>
  <Words>40</Words>
  <Application>Microsoft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788</cp:revision>
  <dcterms:created xsi:type="dcterms:W3CDTF">2013-10-07T13:04:08Z</dcterms:created>
  <dcterms:modified xsi:type="dcterms:W3CDTF">2013-10-24T11:04:02Z</dcterms:modified>
  <cp:contentStatus>test</cp:contentStatus>
</cp:coreProperties>
</file>