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Rămâi cu noi,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 ziua pe sfârşite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Rămâi cu noi, e ziua pe sfârşite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noaptea grea curând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lăsa…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fi dureri pe drumuri pustiite,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noi, Isuse, nu pleca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Rămâi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rămâi, doar Tu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însenini!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plânsul greu să fii cu noi!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Tine ne-om simţi străini!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noi, rămâi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noi, ne-a fost aşa de bine!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glasul Tău pe toţi ne-ai alinat…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fost izvor şi frângere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Ne-ai fost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balsam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drum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însângerat…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Rămâi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rămâi, doar Tu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însenini!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plânsul greu să fii cu noi!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Tine ne-om simţi străini!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noi, rămâi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53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Rămâi cu noi, atât mai ştim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spune;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Cuvinte nu-s mai mult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rugăm!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Nădejdi se-aprind la stingere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vii la noi, cu Tine să plecăm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Rămâi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rămâi, doar Tu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însenini!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plânsul greu să fii cu noi!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de Tine ne-om simţi străini!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noi, rămâi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4060</TotalTime>
  <Words>226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789</cp:revision>
  <dcterms:created xsi:type="dcterms:W3CDTF">2013-10-07T13:04:08Z</dcterms:created>
  <dcterms:modified xsi:type="dcterms:W3CDTF">2013-10-24T11:09:23Z</dcterms:modified>
  <cp:contentStatus>test</cp:contentStatus>
</cp:coreProperties>
</file>