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Apune soarele în văi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36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Apune soarele în văi,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urma sa privind…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iarăşi candele se-aprind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ceruri, pentru noi…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36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nouă zi de Sabat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Bogată în solii,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scurge-ncet, spre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Ducând al nostru cânt…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36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binecuvântarea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ne despărţim,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vrem cu toţi să ne-ntâlnim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marea de cristal!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4061</TotalTime>
  <Words>85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790</cp:revision>
  <dcterms:created xsi:type="dcterms:W3CDTF">2013-10-07T13:04:08Z</dcterms:created>
  <dcterms:modified xsi:type="dcterms:W3CDTF">2013-10-24T11:10:46Z</dcterms:modified>
  <cp:contentStatus>test</cp:contentStatus>
</cp:coreProperties>
</file>