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24-Oct-13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Cunosc un loc frumos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Cunosc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un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loc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frumos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iubit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De care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gândul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mi-e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legat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Aici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aud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Cuvânt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sfinţit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Loc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sfânt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Şcoala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Sabat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 un loc în lume nu-i,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Ca Şcoala sfântă de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prin Cuvântul Domnului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fie sufletul ’nălţat.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Aici pe Domnul L-am găsit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drag în dar El mi S-a dat,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Acest Cuvânt nepreţuit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E-aici, în Şcoala de Sabat.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 bucurie simt în piept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Că-n Şcoala noastră de Sabat,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Hristos cel bun şi drept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 însoţeşte ne-ncetat.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219200" y="536"/>
            <a:ext cx="7924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Iar când în pace vom intra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Pe-acel pământ din nou creat,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cu Domnul vom avea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nouă Şcoală de Sabat.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610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4071</TotalTime>
  <Words>150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793</cp:revision>
  <dcterms:created xsi:type="dcterms:W3CDTF">2013-10-07T13:04:08Z</dcterms:created>
  <dcterms:modified xsi:type="dcterms:W3CDTF">2013-10-24T11:20:14Z</dcterms:modified>
  <cp:contentStatus>test</cp:contentStatus>
</cp:coreProperties>
</file>