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priveşte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şcoala noastră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priveşte şcoala noastră,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Învăţător,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(:Azi, aici Ţi-aducem slavă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Şi-nvăţăm tot ce ne-ai spus!:)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copiii Tăi rămânem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credinţă pururea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pe-acest pământ servindu-Ţi,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Împărăţia Ta!:)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 blânzi, curaţi ca mieii,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 buni şi-ascultători,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(:Cum ai fost Tu între oameni,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Miel de jertfă răbdător.:)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Păstor iubit, condu-ne,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Păstoreşte-ne cum vrei;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îndreaptă-ne spre ceruri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fim în veci ai Tăi.:)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4073</TotalTime>
  <Words>117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794</cp:revision>
  <dcterms:created xsi:type="dcterms:W3CDTF">2013-10-07T13:04:08Z</dcterms:created>
  <dcterms:modified xsi:type="dcterms:W3CDTF">2013-10-24T11:22:00Z</dcterms:modified>
  <cp:contentStatus>test</cp:contentStatus>
</cp:coreProperties>
</file>