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loc plăcut şi adorat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Un loc plăcut şi adorat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sfânta Şcoală de Sabat!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 obişnuia,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din copilăria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 meargă-n locul adorat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sfânta Şcoală de Sabat!:)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şi El a învăţat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sfânta Şcoală de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poţi moştenitor să fii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scumpei Lui Împărăţii.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(:Deci merg şi eu înviorat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sfânta Şcoală de Sabat!:)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dulce e şi ce frumos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’N-această şcoală-a lui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coruri Domnului cântăm,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El cu drag Îl adorăm!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(:Te simţi de cer apropiat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sfânta Şcoală de Sabat!:)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4075</TotalTime>
  <Words>123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796</cp:revision>
  <dcterms:created xsi:type="dcterms:W3CDTF">2013-10-07T13:04:08Z</dcterms:created>
  <dcterms:modified xsi:type="dcterms:W3CDTF">2013-10-24T11:24:48Z</dcterms:modified>
  <cp:contentStatus>test</cp:contentStatus>
</cp:coreProperties>
</file>