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Dumnezeu rugaţi!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536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 Dumnezeu rugaţi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suflet cu tărie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ne dea şi azi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Sfânt în bogăţie!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şi-n orice loc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veci cu El să fim,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Poveţe să ne 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voia-I să-mplinim.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536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Dumnezeu rugaţi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păziţi de rele,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Fiul Său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să ni-l spele.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vie în curând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Împărăţia Sa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pământul nou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Sălaşuri să ne dea.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536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Cuvânt, Tu de ne dai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Avem înţelepciune,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vrei să ne conduci,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Păşim pe drumuri bune.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vindecător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orice rană 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Pe-ai Tăi închinători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moarte-i poţi scăpa.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536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Sfinţeşte-ne acum,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haru-Ţi ne-ocroteşte,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orice spirit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tot ce ne mânjeşte!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foc din tronu-Ţi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foc aprinde-n noi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veşnic luminaţi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urmaşii Tăi!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4083</TotalTime>
  <Words>171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800</cp:revision>
  <dcterms:created xsi:type="dcterms:W3CDTF">2013-10-07T13:04:08Z</dcterms:created>
  <dcterms:modified xsi:type="dcterms:W3CDTF">2013-10-24T11:32:07Z</dcterms:modified>
  <cp:contentStatus>test</cp:contentStatus>
</cp:coreProperties>
</file>