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Sfânt, sublim e locul, Doamne!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536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Sfânt, sublim e locul, Doamne,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Unde toţi ne adunăm;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Lasă-ne, în prosternare,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Faţa Ta s-o căutăm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Depărtaţi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pofta lumii,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Ţie astăzi ne predăm,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în mreaja-Ţi de iubire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Fericirea s-o gustăm.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536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aud cântarea dulce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Cuvântul Tău ceresc,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Îmi dispare-orice tristeţe,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credinţă mă-ntăresc.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Depărtaţi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pofta lumii,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Ţie astăzi ne predăm,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în mreaja-Ţi de iubire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Fericirea s-o gustăm.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536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în ziua Ta cea mare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la cer ne vom ’nălţa,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Liberaţi de griji amare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Veşnic Te vom lăuda!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Depărtaţi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pofta lumii,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Ţie astăzi ne predăm,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în mreaja-Ţi de iubire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Fericirea s-o gustăm.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4086</TotalTime>
  <Words>153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801</cp:revision>
  <dcterms:created xsi:type="dcterms:W3CDTF">2013-10-07T13:04:08Z</dcterms:created>
  <dcterms:modified xsi:type="dcterms:W3CDTF">2013-10-24T11:35:46Z</dcterms:modified>
  <cp:contentStatus>test</cp:contentStatus>
</cp:coreProperties>
</file>