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ceruri, pentru mine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ceruri, pentru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Coboară pacea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Cuvântu-Ţi de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ştiu a-L asculta!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Duhul Tău mă-nvaţă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împlinesc în viaţă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vrea, ca şi Maria,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şed ’naintea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ascult în pace: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Aceasta-i partea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Şi-apoi, tot ce-mi vei cere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fac mai cu plăcere.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 dă-mi,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Statornic să-Ţi urmez,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m-abat din cale,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Credinţa s-o păstrez;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după-o luptă bună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dai a Ta cunună!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4089</TotalTime>
  <Words>115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802</cp:revision>
  <dcterms:created xsi:type="dcterms:W3CDTF">2013-10-07T13:04:08Z</dcterms:created>
  <dcterms:modified xsi:type="dcterms:W3CDTF">2013-10-24T11:38:22Z</dcterms:modified>
  <cp:contentStatus>test</cp:contentStatus>
</cp:coreProperties>
</file>