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Voi, care locuiţi </a:t>
            </a:r>
            <a:b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sub soare!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6"/>
            <a:ext cx="7848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Voi, care locuiţi sub soare,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Veniţi în sfântă adorare!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Iubirii fără de hotare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Celui Sfânt şi bun, şi mare,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credinţă-n umilinţă,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Jertfă sfântă să aducă fiecare!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6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Veniţi, la ceasul închinării,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rodul binecuvântării!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Răsară azi recunoştinţă,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dragoste şi umilinţă,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Către Domnul, Dătătorul,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se ’nalţe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consacrarea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cântarea!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536"/>
            <a:ext cx="7848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Voi, care locuiţi sub soare,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zi de sfântă sărbătoare!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Aleluia, Aleluia!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Veniţi cu mâini nevinovate,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inimi şi simţiri curate,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Soli ai păcii, fiecare,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Către lume duceţi vestea </a:t>
            </a:r>
            <a:r>
              <a:rPr lang="en-US" altLang="ro-RO" sz="400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salvatoare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620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4091</TotalTime>
  <Words>133</Words>
  <Application>Microsoft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803</cp:revision>
  <dcterms:created xsi:type="dcterms:W3CDTF">2013-10-07T13:04:08Z</dcterms:created>
  <dcterms:modified xsi:type="dcterms:W3CDTF">2013-10-24T11:40:31Z</dcterms:modified>
  <cp:contentStatus>test</cp:contentStatus>
</cp:coreProperties>
</file>