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25-Oct-13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Veniţi cu toţi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ne-nchinăm!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cu toţi să ne-nchinăm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tronul sfânt de milă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la Domnul să aflăm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şi lumină.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cu toţi să ascultăm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Domnului solie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aminte să luăm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glasul ce ne-mbie.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cu toţi să ne smerim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mâna Celui 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 la Domnul să primim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binecuvântare.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la tronul plin de har,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cât El vă-mbie,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Gustaţi din Pâinea vieţii-n dar</a:t>
            </a:r>
          </a:p>
          <a:p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Şi beţi din Apa vie.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4093</TotalTime>
  <Words>110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804</cp:revision>
  <dcterms:created xsi:type="dcterms:W3CDTF">2013-10-07T13:04:08Z</dcterms:created>
  <dcterms:modified xsi:type="dcterms:W3CDTF">2013-10-25T06:00:06Z</dcterms:modified>
  <cp:contentStatus>test</cp:contentStatus>
</cp:coreProperties>
</file>