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Imn de laudă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 de laudă ’nălţăm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Tine, sfânt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din suflet, Te rugăm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ne-nveţi cuvinte sfinte!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Tuturor să dăruieşti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Binecuvântări cereşti!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 pământ, azi se unesc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această adunare,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cuvânt dumnezeiesc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să-mparţi la fiecare;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Roua Duhului Tău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Să-ntărească-al Tău cuvânt!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4094</TotalTime>
  <Words>72</Words>
  <Application>Microsoft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805</cp:revision>
  <dcterms:created xsi:type="dcterms:W3CDTF">2013-10-07T13:04:08Z</dcterms:created>
  <dcterms:modified xsi:type="dcterms:W3CDTF">2013-10-25T06:00:53Z</dcterms:modified>
  <cp:contentStatus>test</cp:contentStatus>
</cp:coreProperties>
</file>