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100" d="100"/>
          <a:sy n="100" d="100"/>
        </p:scale>
        <p:origin x="-199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6/28/2014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51172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6/28/2014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8537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Tatăl nostru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cel din ceruri!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623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Tatăl nostru cel din ceruri,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Azi, aici ne-am adunat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Spre-a-Ţi aduce ruga noastră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Isus cel adorat.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binecuvântează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păzeşte-ne pe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838200"/>
            <a:ext cx="7848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Fă să cadă-n abundenţă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Ploaia Spiritului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Curăţeşte viaţa noastră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păcat, de orice rău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Doamne, binecuvântează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Şi păzeşte-ne pe noi!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3400"/>
            <a:ext cx="7848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Fi-ne, Doamne, scut, povaţă,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prin sfântul Tău cuvânt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Luminează calea noastră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vom sta pe-acest pământ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Doamne, binecuvântează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Şi păzeşte-ne pe noi!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4104</TotalTime>
  <Words>106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807</cp:revision>
  <dcterms:created xsi:type="dcterms:W3CDTF">2013-10-07T13:04:08Z</dcterms:created>
  <dcterms:modified xsi:type="dcterms:W3CDTF">2014-06-28T07:08:11Z</dcterms:modified>
  <cp:contentStatus>test</cp:contentStatus>
</cp:coreProperties>
</file>