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Laolaltă ne-am strâns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626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536"/>
            <a:ext cx="8763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Laolaltă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ne-am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strâns 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rugăm,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în Sabat pe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Tine Te-aşteptăm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primeşte iar jertfa pe altar,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în taină doar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Ţie ne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rugăm.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536"/>
            <a:ext cx="8763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Laolaltă ne-am strâns să ascultăm,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Adevărul în suflet s-adunăm,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uneşte-n gând prin al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Tău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Duh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în taină Cuvântul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Ţi-aşteptăm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536"/>
            <a:ext cx="8763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Laolaltă ne-am strâns să înălţăm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Tău Nume, Isuse, să cântăm,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sfinţeşte, Tu, inimile-acum,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în taină pe Tine Te-adorăm!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4107</TotalTime>
  <Words>97</Words>
  <Application>Microsoft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809</cp:revision>
  <dcterms:created xsi:type="dcterms:W3CDTF">2013-10-07T13:04:08Z</dcterms:created>
  <dcterms:modified xsi:type="dcterms:W3CDTF">2013-10-25T06:13:23Z</dcterms:modified>
  <cp:contentStatus>test</cp:contentStatus>
</cp:coreProperties>
</file>