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Stăm lângă apa de viaţă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lângă apa de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curge liniştit…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din inimă ne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zice: „Bun venit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suntem chiar la izvor!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6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Zdrobiţi de greaua noastră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e de-odihnit,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limpede ca şi cristalul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apa ce-am găsit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suntem chiar la izvor!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6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gustă din această apă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Ce-i dată de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e puterea mântuirii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naşterii de 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suntem chiar la izvor!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6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bea şi tu cu-ndestulare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ăst curat izvor,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pe pământul nou va curge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veac şi tuturor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suntem chiar la izvor!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536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apa vieţii ne conduce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Mântuitorul chiar,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umpluţi de fericire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mântuiţi prin har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apa de viaţă,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suntem chiar la izvor!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4119</TotalTime>
  <Words>263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815</cp:revision>
  <dcterms:created xsi:type="dcterms:W3CDTF">2013-10-07T13:04:08Z</dcterms:created>
  <dcterms:modified xsi:type="dcterms:W3CDTF">2013-10-25T06:25:28Z</dcterms:modified>
  <cp:contentStatus>test</cp:contentStatus>
</cp:coreProperties>
</file>