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Fii azi cu noi,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Părinte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bun!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632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azi cu noi, Părinte bun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pleacă-a Ta ureche-acum!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A’ noastre inimi se supun,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Primeşte, Tu, al rugii fum!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lasă astăzi pacea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Ta-n acest locaş,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inimile noastre-am vrea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fie-n veci al Tău sălaş!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fie-aici prezenţa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„Casa Ta” se va numi,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pentru noi, în noaptea grea,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poartă-a cerului va fi!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Evangheliei cuvânt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glasul Tău, ce-L auzim!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ardă-n suflet focul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 Ta lumină-n veci! Amin.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4121</TotalTime>
  <Words>133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816</cp:revision>
  <dcterms:created xsi:type="dcterms:W3CDTF">2013-10-07T13:04:08Z</dcterms:created>
  <dcterms:modified xsi:type="dcterms:W3CDTF">2013-10-25T06:27:19Z</dcterms:modified>
  <cp:contentStatus>test</cp:contentStatus>
</cp:coreProperties>
</file>