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Deschide-mi ochii!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6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Deschide-mi ochii,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faţa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deschide şi inima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Te caut cu inima frântă,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Pleacă-mi urechea s-aud vocea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6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gura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 mântuirea,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Pune iubire în cântecul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preamărire să gust fericirea,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Deschide-mi calea să duc harul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6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mai largă,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Sămânţa bună s-ajungă-n ogor!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pasul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întreagă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Pâinea speranţei s-o duc tuturor!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36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 cerul şi ia-mă la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Scurtează-mi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aspru şi lung!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Arată-mi,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cu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Deschide-mi cerul, acasă s-ajung!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4182</TotalTime>
  <Words>45</Words>
  <Application>Microsoft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825</cp:revision>
  <dcterms:created xsi:type="dcterms:W3CDTF">2013-10-07T13:04:08Z</dcterms:created>
  <dcterms:modified xsi:type="dcterms:W3CDTF">2013-10-25T07:28:59Z</dcterms:modified>
  <cp:contentStatus>test</cp:contentStatus>
</cp:coreProperties>
</file>