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’Nălţată spre unire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536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’Nălţată spre unire,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 boltă-n zidire,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să fie stăpână,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noi, a Ta mână…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536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De-i nor sau zi senină,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cerc de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Pune, cu pace deplină,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noi, a Ta mână…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536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De-i nor sau zi senină,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cerc de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Pune, cu pace deplină,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noi, a Ta mână…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4194</TotalTime>
  <Words>94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827</cp:revision>
  <dcterms:created xsi:type="dcterms:W3CDTF">2013-10-07T13:04:08Z</dcterms:created>
  <dcterms:modified xsi:type="dcterms:W3CDTF">2013-10-25T07:40:54Z</dcterms:modified>
  <cp:contentStatus>test</cp:contentStatus>
</cp:coreProperties>
</file>