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Mâna Ta,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Mâna Ta, Isus, mâna Ta…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noi întinde iar mâna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Nesecat izvor de 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Bogăţii din ea răsar,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noi întinde iar mâna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Mâna Ta, Isus, mâna Ta…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de bine-i să simţim mâna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 palma Ta privim,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Învăţăm să Te iubim;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de bine-i să simţim mâna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Mâna Ta, Isus, mâna Ta…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ne-ajute la trudit mâna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mai e pân’ la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mai este de-mplinit,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ne-ajute la trudit mâna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4206</TotalTime>
  <Words>127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830</cp:revision>
  <dcterms:created xsi:type="dcterms:W3CDTF">2013-10-07T13:04:08Z</dcterms:created>
  <dcterms:modified xsi:type="dcterms:W3CDTF">2013-10-25T07:52:59Z</dcterms:modified>
  <cp:contentStatus>test</cp:contentStatus>
</cp:coreProperties>
</file>