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Binecuvântarea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Dă-ne-o, Doamne, la plecare,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cuvântul predicat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această adunare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fie spre-ndrumare,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lumină pe cărare!…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4211</TotalTime>
  <Words>35</Words>
  <Application>Microsoft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833</cp:revision>
  <dcterms:created xsi:type="dcterms:W3CDTF">2013-10-07T13:04:08Z</dcterms:created>
  <dcterms:modified xsi:type="dcterms:W3CDTF">2013-10-25T07:57:58Z</dcterms:modified>
  <cp:contentStatus>test</cp:contentStatus>
</cp:coreProperties>
</file>